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5" r:id="rId1"/>
  </p:sldMasterIdLst>
  <p:sldIdLst>
    <p:sldId id="256" r:id="rId2"/>
    <p:sldId id="288" r:id="rId3"/>
    <p:sldId id="336" r:id="rId4"/>
    <p:sldId id="335" r:id="rId5"/>
    <p:sldId id="338" r:id="rId6"/>
    <p:sldId id="33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56"/>
            <p14:sldId id="288"/>
            <p14:sldId id="336"/>
            <p14:sldId id="335"/>
            <p14:sldId id="338"/>
            <p14:sldId id="33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5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1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51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6331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0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3324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983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58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3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46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65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3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5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08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8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8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73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218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  <p:sldLayoutId id="214748392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9980"/>
            <a:ext cx="9281468" cy="3007186"/>
          </a:xfrm>
        </p:spPr>
        <p:txBody>
          <a:bodyPr anchor="ctr">
            <a:normAutofit/>
          </a:bodyPr>
          <a:lstStyle/>
          <a:p>
            <a:pPr algn="l"/>
            <a:r>
              <a:rPr lang="en-US" sz="8000" dirty="0">
                <a:latin typeface="Algerian" panose="04020705040A02060702" pitchFamily="82" charset="0"/>
              </a:rPr>
              <a:t>Jermyn Borough Council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F3507-449F-432B-8A9F-811E3703F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60219"/>
            <a:ext cx="9144000" cy="76263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800" dirty="0"/>
              <a:t>7/2/20</a:t>
            </a:r>
          </a:p>
        </p:txBody>
      </p:sp>
    </p:spTree>
    <p:extLst>
      <p:ext uri="{BB962C8B-B14F-4D97-AF65-F5344CB8AC3E}">
        <p14:creationId xmlns:p14="http://schemas.microsoft.com/office/powerpoint/2010/main" val="1464790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69A28F-575E-4CD3-9732-F0204C171896}"/>
              </a:ext>
            </a:extLst>
          </p:cNvPr>
          <p:cNvSpPr/>
          <p:nvPr/>
        </p:nvSpPr>
        <p:spPr>
          <a:xfrm>
            <a:off x="4134678" y="1926897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Call to Order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Pledge of Allegiance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Roll Call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Meeting Minutes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Treasurer’s Report/Bills Payable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Correspondence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Comment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Professional Reports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Committee Reports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Borough Manager Report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Fireworks Ordinance 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Feral Cats  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Crystal Fire Company 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Business</a:t>
            </a:r>
          </a:p>
          <a:p>
            <a:pPr lvl="0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141CF6-EE8B-4346-A326-DCC72DCA2D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221" y="1342239"/>
            <a:ext cx="8723034" cy="4644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CBD284-9B37-4221-BB75-5AA3FA4D1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2922" y="1780847"/>
            <a:ext cx="6964998" cy="329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61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1BB8DA-6396-4A06-9823-8C92EB50E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9728" y="1837189"/>
            <a:ext cx="7235130" cy="221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08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903AB4F-88F3-4D8B-85A0-A7186167D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69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49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Algerian</vt:lpstr>
      <vt:lpstr>Calibri</vt:lpstr>
      <vt:lpstr>Century Gothic</vt:lpstr>
      <vt:lpstr>Copperplate Gothic Bold</vt:lpstr>
      <vt:lpstr>Wingdings 3</vt:lpstr>
      <vt:lpstr>Slice</vt:lpstr>
      <vt:lpstr>Jermyn Borough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27</cp:revision>
  <dcterms:created xsi:type="dcterms:W3CDTF">2019-10-03T16:39:17Z</dcterms:created>
  <dcterms:modified xsi:type="dcterms:W3CDTF">2020-07-02T22:38:54Z</dcterms:modified>
</cp:coreProperties>
</file>